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65" r:id="rId4"/>
    <p:sldId id="266" r:id="rId5"/>
    <p:sldId id="271" r:id="rId6"/>
    <p:sldId id="273" r:id="rId7"/>
    <p:sldId id="267" r:id="rId8"/>
    <p:sldId id="280" r:id="rId9"/>
    <p:sldId id="281" r:id="rId10"/>
    <p:sldId id="268" r:id="rId11"/>
    <p:sldId id="282" r:id="rId12"/>
    <p:sldId id="284" r:id="rId13"/>
    <p:sldId id="285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FE"/>
    <a:srgbClr val="FFC0CB"/>
    <a:srgbClr val="222222"/>
    <a:srgbClr val="333333"/>
    <a:srgbClr val="39355D"/>
    <a:srgbClr val="7670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7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7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7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2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6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5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9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0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4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srgbClr val="7670AE"/>
                </a:solidFill>
              </a:rPr>
              <a:t>PORTFOLIO </a:t>
            </a:r>
          </a:p>
          <a:p>
            <a:pPr algn="ctr" latinLnBrk="0">
              <a:defRPr/>
            </a:pPr>
            <a:r>
              <a:rPr lang="en-US" altLang="ko-KR" sz="1200" kern="0" dirty="0">
                <a:solidFill>
                  <a:prstClr val="white">
                    <a:lumMod val="75000"/>
                  </a:prstClr>
                </a:solidFill>
              </a:rPr>
              <a:t>FRIENDS FANPAGE</a:t>
            </a:r>
            <a:endParaRPr lang="ko-KR" altLang="en-US" sz="3600" dirty="0">
              <a:solidFill>
                <a:prstClr val="black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 err="1">
                <a:solidFill>
                  <a:prstClr val="white"/>
                </a:solidFill>
              </a:rPr>
              <a:t>Sunwoo</a:t>
            </a:r>
            <a:r>
              <a:rPr lang="ko-KR" altLang="en-US" sz="1200" kern="0" dirty="0">
                <a:solidFill>
                  <a:prstClr val="white"/>
                </a:solidFill>
              </a:rPr>
              <a:t> </a:t>
            </a:r>
            <a:r>
              <a:rPr lang="en-US" altLang="ko-KR" sz="1200" kern="0" dirty="0">
                <a:solidFill>
                  <a:prstClr val="white"/>
                </a:solidFill>
              </a:rPr>
              <a:t>Hyun</a:t>
            </a:r>
            <a:endParaRPr lang="ko-KR" altLang="en-US" sz="2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0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                 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A82C21-DDAD-480E-803B-9B86342AC5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26"/>
          <a:stretch/>
        </p:blipFill>
        <p:spPr>
          <a:xfrm>
            <a:off x="942323" y="1301554"/>
            <a:ext cx="5623577" cy="3191241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7ECF7A-8165-45B3-95D6-7D990152D3C0}"/>
              </a:ext>
            </a:extLst>
          </p:cNvPr>
          <p:cNvSpPr/>
          <p:nvPr/>
        </p:nvSpPr>
        <p:spPr>
          <a:xfrm>
            <a:off x="1002430" y="2642444"/>
            <a:ext cx="5474569" cy="108830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8778078-649D-4028-AFAF-6DAB4C1BAA2B}"/>
              </a:ext>
            </a:extLst>
          </p:cNvPr>
          <p:cNvCxnSpPr>
            <a:cxnSpLocks/>
          </p:cNvCxnSpPr>
          <p:nvPr/>
        </p:nvCxnSpPr>
        <p:spPr>
          <a:xfrm>
            <a:off x="6479598" y="3186597"/>
            <a:ext cx="1039002" cy="544154"/>
          </a:xfrm>
          <a:prstGeom prst="bentConnector3">
            <a:avLst>
              <a:gd name="adj1" fmla="val 59779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7D8ECC-DBE5-447B-84E1-11FE7693F449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(1/3)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1DFF60-E375-4B36-A74F-3E8A2F98140D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E7CF65-5378-42EF-AA5E-82E1F7B5F15E}"/>
              </a:ext>
            </a:extLst>
          </p:cNvPr>
          <p:cNvSpPr/>
          <p:nvPr/>
        </p:nvSpPr>
        <p:spPr>
          <a:xfrm>
            <a:off x="7764696" y="3463771"/>
            <a:ext cx="335097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박스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99DD88A-E2DC-420F-AC74-14B03C0AC922}"/>
              </a:ext>
            </a:extLst>
          </p:cNvPr>
          <p:cNvCxnSpPr>
            <a:cxnSpLocks/>
          </p:cNvCxnSpPr>
          <p:nvPr/>
        </p:nvCxnSpPr>
        <p:spPr>
          <a:xfrm>
            <a:off x="6727853" y="1569989"/>
            <a:ext cx="790747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1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FD5ABD-CF97-4185-90FC-00D86417D5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33"/>
          <a:stretch/>
        </p:blipFill>
        <p:spPr>
          <a:xfrm>
            <a:off x="935570" y="1298883"/>
            <a:ext cx="5629822" cy="3227581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(1/3)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6F119B-8859-4D95-BDC8-070AE81DF589}"/>
              </a:ext>
            </a:extLst>
          </p:cNvPr>
          <p:cNvSpPr/>
          <p:nvPr/>
        </p:nvSpPr>
        <p:spPr>
          <a:xfrm>
            <a:off x="3451545" y="1368406"/>
            <a:ext cx="2492055" cy="561994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4C74AF-5B5E-40A7-9332-8ECBF7352B08}"/>
              </a:ext>
            </a:extLst>
          </p:cNvPr>
          <p:cNvSpPr/>
          <p:nvPr/>
        </p:nvSpPr>
        <p:spPr>
          <a:xfrm>
            <a:off x="1256015" y="1842478"/>
            <a:ext cx="1055386" cy="232312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32CCFF1-E4EC-447C-82BC-7DCD3CBE120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1401" y="3004039"/>
            <a:ext cx="5207199" cy="726712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83019FF-E5D5-4F50-B879-37A1FA658D96}"/>
              </a:ext>
            </a:extLst>
          </p:cNvPr>
          <p:cNvCxnSpPr>
            <a:cxnSpLocks/>
          </p:cNvCxnSpPr>
          <p:nvPr/>
        </p:nvCxnSpPr>
        <p:spPr>
          <a:xfrm>
            <a:off x="5943600" y="1626931"/>
            <a:ext cx="1582615" cy="248761"/>
          </a:xfrm>
          <a:prstGeom prst="bentConnector3">
            <a:avLst>
              <a:gd name="adj1" fmla="val 6555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26811F-C5D8-4499-B572-98E7BA739901}"/>
              </a:ext>
            </a:extLst>
          </p:cNvPr>
          <p:cNvSpPr/>
          <p:nvPr/>
        </p:nvSpPr>
        <p:spPr>
          <a:xfrm>
            <a:off x="7764696" y="3463771"/>
            <a:ext cx="335097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박스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35CA05-BA16-491B-9D6D-A3A4F4EDD827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Hover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서브메뉴 슬라이드 다운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&lt;li&gt;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가상요소로 서브메뉴 꽉 차는 배경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0764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09988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D37FB-3880-4635-A665-1D552A1E1FD7}"/>
              </a:ext>
            </a:extLst>
          </p:cNvPr>
          <p:cNvSpPr/>
          <p:nvPr/>
        </p:nvSpPr>
        <p:spPr>
          <a:xfrm>
            <a:off x="7764696" y="1626931"/>
            <a:ext cx="3652794" cy="175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이미지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&lt;ul&gt;,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(1/3)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00C775-49B2-4B29-B692-D8A1729CFE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9" b="1480"/>
          <a:stretch/>
        </p:blipFill>
        <p:spPr>
          <a:xfrm>
            <a:off x="914154" y="1266371"/>
            <a:ext cx="5673200" cy="3209936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7A4CFA-D0A3-41B5-8334-13D9BE43D5B8}"/>
              </a:ext>
            </a:extLst>
          </p:cNvPr>
          <p:cNvSpPr/>
          <p:nvPr/>
        </p:nvSpPr>
        <p:spPr>
          <a:xfrm>
            <a:off x="5290849" y="3690939"/>
            <a:ext cx="203171" cy="19526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91FDFB-D8C3-40D2-BEB7-815DCCA27261}"/>
              </a:ext>
            </a:extLst>
          </p:cNvPr>
          <p:cNvSpPr/>
          <p:nvPr/>
        </p:nvSpPr>
        <p:spPr>
          <a:xfrm>
            <a:off x="1918954" y="1309474"/>
            <a:ext cx="3681745" cy="211190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EC9600-9EF9-43FC-AC9E-9F07ABC3B63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600699" y="1842479"/>
            <a:ext cx="1917901" cy="522948"/>
          </a:xfrm>
          <a:prstGeom prst="bentConnector3">
            <a:avLst>
              <a:gd name="adj1" fmla="val 73839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168CF1-06C6-4AD9-8397-CD15DFEF52D6}"/>
              </a:ext>
            </a:extLst>
          </p:cNvPr>
          <p:cNvSpPr/>
          <p:nvPr/>
        </p:nvSpPr>
        <p:spPr>
          <a:xfrm>
            <a:off x="7764696" y="3035146"/>
            <a:ext cx="3513150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모양 버튼 클릭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이미지 영역에 유튜브 동영상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자동재생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959B166-F9FA-4178-ACCA-EFA36ACE3523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494020" y="3265622"/>
            <a:ext cx="2098134" cy="522948"/>
          </a:xfrm>
          <a:prstGeom prst="bentConnector3">
            <a:avLst>
              <a:gd name="adj1" fmla="val 7251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7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09988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D37FB-3880-4635-A665-1D552A1E1FD7}"/>
              </a:ext>
            </a:extLst>
          </p:cNvPr>
          <p:cNvSpPr/>
          <p:nvPr/>
        </p:nvSpPr>
        <p:spPr>
          <a:xfrm>
            <a:off x="7764696" y="1626931"/>
            <a:ext cx="3652794" cy="175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이미지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&lt;ul&gt;,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(1/3)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00C775-49B2-4B29-B692-D8A1729CFE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9" b="1480"/>
          <a:stretch/>
        </p:blipFill>
        <p:spPr>
          <a:xfrm>
            <a:off x="914154" y="1266371"/>
            <a:ext cx="5673200" cy="3209936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7A4CFA-D0A3-41B5-8334-13D9BE43D5B8}"/>
              </a:ext>
            </a:extLst>
          </p:cNvPr>
          <p:cNvSpPr/>
          <p:nvPr/>
        </p:nvSpPr>
        <p:spPr>
          <a:xfrm>
            <a:off x="5290849" y="3690939"/>
            <a:ext cx="203171" cy="19526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91FDFB-D8C3-40D2-BEB7-815DCCA27261}"/>
              </a:ext>
            </a:extLst>
          </p:cNvPr>
          <p:cNvSpPr/>
          <p:nvPr/>
        </p:nvSpPr>
        <p:spPr>
          <a:xfrm>
            <a:off x="1918954" y="1309474"/>
            <a:ext cx="3681745" cy="211190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EC9600-9EF9-43FC-AC9E-9F07ABC3B63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600699" y="1842479"/>
            <a:ext cx="1917901" cy="522948"/>
          </a:xfrm>
          <a:prstGeom prst="bentConnector3">
            <a:avLst>
              <a:gd name="adj1" fmla="val 73839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168CF1-06C6-4AD9-8397-CD15DFEF52D6}"/>
              </a:ext>
            </a:extLst>
          </p:cNvPr>
          <p:cNvSpPr/>
          <p:nvPr/>
        </p:nvSpPr>
        <p:spPr>
          <a:xfrm>
            <a:off x="7764696" y="3035146"/>
            <a:ext cx="3513150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모양 버튼 클릭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이미지 영역에 유튜브 동영상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자동재생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959B166-F9FA-4178-ACCA-EFA36ACE3523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494020" y="3265622"/>
            <a:ext cx="2098134" cy="522948"/>
          </a:xfrm>
          <a:prstGeom prst="bentConnector3">
            <a:avLst>
              <a:gd name="adj1" fmla="val 7251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1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9D37B-FEFC-400A-ADAB-1D401373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81"/>
          <a:stretch/>
        </p:blipFill>
        <p:spPr>
          <a:xfrm>
            <a:off x="1549521" y="1303724"/>
            <a:ext cx="2154044" cy="46667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3D8D45-B7A8-484D-97B4-F24E04FFF77E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MOBILE</a:t>
            </a:r>
            <a:endParaRPr lang="en-US" altLang="ko-KR" sz="2400" b="1" dirty="0">
              <a:solidFill>
                <a:srgbClr val="888888"/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E4E9E5-E12A-4E6F-1107-5E8B89B8C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3" y="1179233"/>
            <a:ext cx="2434610" cy="4913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2F05DA-B2B9-4B21-B317-209DF3813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86"/>
          <a:stretch/>
        </p:blipFill>
        <p:spPr>
          <a:xfrm>
            <a:off x="4323530" y="1304436"/>
            <a:ext cx="2176753" cy="4666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AB38B1-8221-424B-84AD-2DBB769F3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79" y="1179233"/>
            <a:ext cx="2434610" cy="49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606225" y="1860770"/>
            <a:ext cx="5054021" cy="3339880"/>
            <a:chOff x="2936200" y="1644970"/>
            <a:chExt cx="6733879" cy="3780937"/>
          </a:xfrm>
        </p:grpSpPr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D5CD7D86-0D34-4B33-B97C-B8374F81E7BF}"/>
                </a:ext>
              </a:extLst>
            </p:cNvPr>
            <p:cNvSpPr/>
            <p:nvPr/>
          </p:nvSpPr>
          <p:spPr>
            <a:xfrm>
              <a:off x="4659193" y="1665274"/>
              <a:ext cx="3807589" cy="869630"/>
            </a:xfrm>
            <a:custGeom>
              <a:avLst/>
              <a:gdLst>
                <a:gd name="connsiteX0" fmla="*/ 119025 w 3906131"/>
                <a:gd name="connsiteY0" fmla="*/ 0 h 892136"/>
                <a:gd name="connsiteX1" fmla="*/ 2215743 w 3906131"/>
                <a:gd name="connsiteY1" fmla="*/ 0 h 892136"/>
                <a:gd name="connsiteX2" fmla="*/ 2228231 w 3906131"/>
                <a:gd name="connsiteY2" fmla="*/ 2521 h 892136"/>
                <a:gd name="connsiteX3" fmla="*/ 2233630 w 3906131"/>
                <a:gd name="connsiteY3" fmla="*/ 2004 h 892136"/>
                <a:gd name="connsiteX4" fmla="*/ 2389232 w 3906131"/>
                <a:gd name="connsiteY4" fmla="*/ 66456 h 892136"/>
                <a:gd name="connsiteX5" fmla="*/ 2654502 w 3906131"/>
                <a:gd name="connsiteY5" fmla="*/ 331724 h 892136"/>
                <a:gd name="connsiteX6" fmla="*/ 2657264 w 3906131"/>
                <a:gd name="connsiteY6" fmla="*/ 331724 h 892136"/>
                <a:gd name="connsiteX7" fmla="*/ 2665118 w 3906131"/>
                <a:gd name="connsiteY7" fmla="*/ 343373 h 892136"/>
                <a:gd name="connsiteX8" fmla="*/ 2809196 w 3906131"/>
                <a:gd name="connsiteY8" fmla="*/ 403052 h 892136"/>
                <a:gd name="connsiteX9" fmla="*/ 3906131 w 3906131"/>
                <a:gd name="connsiteY9" fmla="*/ 403052 h 892136"/>
                <a:gd name="connsiteX10" fmla="*/ 3906131 w 3906131"/>
                <a:gd name="connsiteY10" fmla="*/ 892136 h 892136"/>
                <a:gd name="connsiteX11" fmla="*/ 0 w 3906131"/>
                <a:gd name="connsiteY11" fmla="*/ 892136 h 892136"/>
                <a:gd name="connsiteX12" fmla="*/ 0 w 3906131"/>
                <a:gd name="connsiteY12" fmla="*/ 331724 h 892136"/>
                <a:gd name="connsiteX13" fmla="*/ 0 w 3906131"/>
                <a:gd name="connsiteY13" fmla="*/ 119025 h 892136"/>
                <a:gd name="connsiteX14" fmla="*/ 119025 w 3906131"/>
                <a:gd name="connsiteY14" fmla="*/ 0 h 89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6131" h="892136">
                  <a:moveTo>
                    <a:pt x="119025" y="0"/>
                  </a:moveTo>
                  <a:lnTo>
                    <a:pt x="2215743" y="0"/>
                  </a:lnTo>
                  <a:lnTo>
                    <a:pt x="2228231" y="2521"/>
                  </a:lnTo>
                  <a:lnTo>
                    <a:pt x="2233630" y="2004"/>
                  </a:lnTo>
                  <a:cubicBezTo>
                    <a:pt x="2289948" y="2004"/>
                    <a:pt x="2346264" y="23488"/>
                    <a:pt x="2389232" y="66456"/>
                  </a:cubicBezTo>
                  <a:lnTo>
                    <a:pt x="2654502" y="331724"/>
                  </a:lnTo>
                  <a:lnTo>
                    <a:pt x="2657264" y="331724"/>
                  </a:lnTo>
                  <a:lnTo>
                    <a:pt x="2665118" y="343373"/>
                  </a:lnTo>
                  <a:cubicBezTo>
                    <a:pt x="2701991" y="380246"/>
                    <a:pt x="2752929" y="403052"/>
                    <a:pt x="2809196" y="403052"/>
                  </a:cubicBezTo>
                  <a:lnTo>
                    <a:pt x="3906131" y="403052"/>
                  </a:lnTo>
                  <a:lnTo>
                    <a:pt x="3906131" y="892136"/>
                  </a:lnTo>
                  <a:lnTo>
                    <a:pt x="0" y="892136"/>
                  </a:lnTo>
                  <a:lnTo>
                    <a:pt x="0" y="331724"/>
                  </a:lnTo>
                  <a:lnTo>
                    <a:pt x="0" y="119025"/>
                  </a:lnTo>
                  <a:cubicBezTo>
                    <a:pt x="0" y="53289"/>
                    <a:pt x="53289" y="0"/>
                    <a:pt x="119025" y="0"/>
                  </a:cubicBezTo>
                  <a:close/>
                </a:path>
              </a:pathLst>
            </a:custGeom>
            <a:solidFill>
              <a:srgbClr val="7670AE"/>
            </a:solidFill>
            <a:ln>
              <a:noFill/>
            </a:ln>
            <a:effectLst>
              <a:outerShdw blurRad="2159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Ins="360000" rtlCol="0" anchor="t">
              <a:noAutofit/>
            </a:bodyPr>
            <a:lstStyle/>
            <a:p>
              <a:pPr algn="ctr">
                <a:defRPr/>
              </a:pPr>
              <a:endParaRPr lang="ko-KR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D5CD7D86-0D34-4B33-B97C-B8374F81E7BF}"/>
                </a:ext>
              </a:extLst>
            </p:cNvPr>
            <p:cNvSpPr/>
            <p:nvPr/>
          </p:nvSpPr>
          <p:spPr>
            <a:xfrm>
              <a:off x="2936200" y="1644970"/>
              <a:ext cx="6733879" cy="3780937"/>
            </a:xfrm>
            <a:custGeom>
              <a:avLst/>
              <a:gdLst>
                <a:gd name="connsiteX0" fmla="*/ 119025 w 6733879"/>
                <a:gd name="connsiteY0" fmla="*/ 0 h 3780937"/>
                <a:gd name="connsiteX1" fmla="*/ 2744789 w 6733879"/>
                <a:gd name="connsiteY1" fmla="*/ 0 h 3780937"/>
                <a:gd name="connsiteX2" fmla="*/ 2755174 w 6733879"/>
                <a:gd name="connsiteY2" fmla="*/ 2097 h 3780937"/>
                <a:gd name="connsiteX3" fmla="*/ 2756145 w 6733879"/>
                <a:gd name="connsiteY3" fmla="*/ 2004 h 3780937"/>
                <a:gd name="connsiteX4" fmla="*/ 2911746 w 6733879"/>
                <a:gd name="connsiteY4" fmla="*/ 66456 h 3780937"/>
                <a:gd name="connsiteX5" fmla="*/ 3177015 w 6733879"/>
                <a:gd name="connsiteY5" fmla="*/ 331724 h 3780937"/>
                <a:gd name="connsiteX6" fmla="*/ 3179778 w 6733879"/>
                <a:gd name="connsiteY6" fmla="*/ 331724 h 3780937"/>
                <a:gd name="connsiteX7" fmla="*/ 3187631 w 6733879"/>
                <a:gd name="connsiteY7" fmla="*/ 343372 h 3780937"/>
                <a:gd name="connsiteX8" fmla="*/ 3290645 w 6733879"/>
                <a:gd name="connsiteY8" fmla="*/ 398912 h 3780937"/>
                <a:gd name="connsiteX9" fmla="*/ 3298766 w 6733879"/>
                <a:gd name="connsiteY9" fmla="*/ 399730 h 3780937"/>
                <a:gd name="connsiteX10" fmla="*/ 6613846 w 6733879"/>
                <a:gd name="connsiteY10" fmla="*/ 399730 h 3780937"/>
                <a:gd name="connsiteX11" fmla="*/ 6733879 w 6733879"/>
                <a:gd name="connsiteY11" fmla="*/ 519763 h 3780937"/>
                <a:gd name="connsiteX12" fmla="*/ 6733879 w 6733879"/>
                <a:gd name="connsiteY12" fmla="*/ 3660904 h 3780937"/>
                <a:gd name="connsiteX13" fmla="*/ 6613846 w 6733879"/>
                <a:gd name="connsiteY13" fmla="*/ 3780937 h 3780937"/>
                <a:gd name="connsiteX14" fmla="*/ 6573827 w 6733879"/>
                <a:gd name="connsiteY14" fmla="*/ 3780937 h 3780937"/>
                <a:gd name="connsiteX15" fmla="*/ 243960 w 6733879"/>
                <a:gd name="connsiteY15" fmla="*/ 3780937 h 3780937"/>
                <a:gd name="connsiteX16" fmla="*/ 0 w 6733879"/>
                <a:gd name="connsiteY16" fmla="*/ 3780937 h 3780937"/>
                <a:gd name="connsiteX17" fmla="*/ 0 w 6733879"/>
                <a:gd name="connsiteY17" fmla="*/ 1222521 h 3780937"/>
                <a:gd name="connsiteX18" fmla="*/ 0 w 6733879"/>
                <a:gd name="connsiteY18" fmla="*/ 331724 h 3780937"/>
                <a:gd name="connsiteX19" fmla="*/ 0 w 6733879"/>
                <a:gd name="connsiteY19" fmla="*/ 119025 h 3780937"/>
                <a:gd name="connsiteX20" fmla="*/ 119025 w 6733879"/>
                <a:gd name="connsiteY20" fmla="*/ 0 h 3780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3879" h="3780937">
                  <a:moveTo>
                    <a:pt x="119025" y="0"/>
                  </a:moveTo>
                  <a:lnTo>
                    <a:pt x="2744789" y="0"/>
                  </a:lnTo>
                  <a:lnTo>
                    <a:pt x="2755174" y="2097"/>
                  </a:lnTo>
                  <a:lnTo>
                    <a:pt x="2756145" y="2004"/>
                  </a:lnTo>
                  <a:cubicBezTo>
                    <a:pt x="2812461" y="2004"/>
                    <a:pt x="2868778" y="23488"/>
                    <a:pt x="2911746" y="66456"/>
                  </a:cubicBezTo>
                  <a:lnTo>
                    <a:pt x="3177015" y="331724"/>
                  </a:lnTo>
                  <a:lnTo>
                    <a:pt x="3179778" y="331724"/>
                  </a:lnTo>
                  <a:lnTo>
                    <a:pt x="3187631" y="343372"/>
                  </a:lnTo>
                  <a:cubicBezTo>
                    <a:pt x="3215286" y="371027"/>
                    <a:pt x="3250853" y="390769"/>
                    <a:pt x="3290645" y="398912"/>
                  </a:cubicBezTo>
                  <a:lnTo>
                    <a:pt x="3298766" y="399730"/>
                  </a:lnTo>
                  <a:lnTo>
                    <a:pt x="6613846" y="399730"/>
                  </a:lnTo>
                  <a:cubicBezTo>
                    <a:pt x="6680138" y="399730"/>
                    <a:pt x="6733879" y="453471"/>
                    <a:pt x="6733879" y="519763"/>
                  </a:cubicBezTo>
                  <a:lnTo>
                    <a:pt x="6733879" y="3660904"/>
                  </a:lnTo>
                  <a:cubicBezTo>
                    <a:pt x="6733879" y="3727196"/>
                    <a:pt x="6680138" y="3780937"/>
                    <a:pt x="6613846" y="3780937"/>
                  </a:cubicBezTo>
                  <a:lnTo>
                    <a:pt x="6573827" y="3780937"/>
                  </a:lnTo>
                  <a:lnTo>
                    <a:pt x="243960" y="3780937"/>
                  </a:lnTo>
                  <a:lnTo>
                    <a:pt x="0" y="3780937"/>
                  </a:lnTo>
                  <a:lnTo>
                    <a:pt x="0" y="1222521"/>
                  </a:lnTo>
                  <a:lnTo>
                    <a:pt x="0" y="331724"/>
                  </a:lnTo>
                  <a:lnTo>
                    <a:pt x="0" y="119025"/>
                  </a:lnTo>
                  <a:cubicBezTo>
                    <a:pt x="0" y="53289"/>
                    <a:pt x="53289" y="0"/>
                    <a:pt x="1190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B5E793-8E17-4BB1-A27F-9C58A469F570}"/>
              </a:ext>
            </a:extLst>
          </p:cNvPr>
          <p:cNvSpPr/>
          <p:nvPr/>
        </p:nvSpPr>
        <p:spPr>
          <a:xfrm>
            <a:off x="3789866" y="2666900"/>
            <a:ext cx="3592881" cy="4255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F91ED1-E42C-4789-8010-5B72B75B941D}"/>
              </a:ext>
            </a:extLst>
          </p:cNvPr>
          <p:cNvSpPr/>
          <p:nvPr/>
        </p:nvSpPr>
        <p:spPr>
          <a:xfrm>
            <a:off x="7349865" y="2666902"/>
            <a:ext cx="308027" cy="4255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58178C-0D28-4E27-9396-246C40FA108B}"/>
              </a:ext>
            </a:extLst>
          </p:cNvPr>
          <p:cNvSpPr/>
          <p:nvPr/>
        </p:nvSpPr>
        <p:spPr>
          <a:xfrm>
            <a:off x="7625010" y="2666902"/>
            <a:ext cx="447035" cy="4255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261547-793A-4962-893C-7B48ADE6DFFB}"/>
              </a:ext>
            </a:extLst>
          </p:cNvPr>
          <p:cNvSpPr/>
          <p:nvPr/>
        </p:nvSpPr>
        <p:spPr>
          <a:xfrm>
            <a:off x="8021809" y="2666902"/>
            <a:ext cx="425600" cy="425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1" name="표 2">
            <a:extLst>
              <a:ext uri="{FF2B5EF4-FFF2-40B4-BE49-F238E27FC236}">
                <a16:creationId xmlns:a16="http://schemas.microsoft.com/office/drawing/2014/main" id="{E34A3D33-8A75-4CFB-A143-7FE7DBDBE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196767"/>
              </p:ext>
            </p:extLst>
          </p:nvPr>
        </p:nvGraphicFramePr>
        <p:xfrm>
          <a:off x="3789867" y="3092485"/>
          <a:ext cx="3559998" cy="15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50">
                  <a:extLst>
                    <a:ext uri="{9D8B030D-6E8A-4147-A177-3AD203B41FA5}">
                      <a16:colId xmlns:a16="http://schemas.microsoft.com/office/drawing/2014/main" val="365838937"/>
                    </a:ext>
                  </a:extLst>
                </a:gridCol>
                <a:gridCol w="2820348">
                  <a:extLst>
                    <a:ext uri="{9D8B030D-6E8A-4147-A177-3AD203B41FA5}">
                      <a16:colId xmlns:a16="http://schemas.microsoft.com/office/drawing/2014/main" val="2005048234"/>
                    </a:ext>
                  </a:extLst>
                </a:gridCol>
              </a:tblGrid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01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기획의도</a:t>
                      </a: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797128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02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제작기법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921031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03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레이아웃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18436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04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상세디자인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052603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05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검사 및 테스트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20495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3789866" y="1956131"/>
            <a:ext cx="13480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#CONTENTS</a:t>
            </a:r>
            <a:endParaRPr lang="ko-KR" altLang="en-US" sz="105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80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ABD8A5-C529-70B8-A061-C5624F83A03D}"/>
              </a:ext>
            </a:extLst>
          </p:cNvPr>
          <p:cNvSpPr/>
          <p:nvPr/>
        </p:nvSpPr>
        <p:spPr>
          <a:xfrm>
            <a:off x="829917" y="1062064"/>
            <a:ext cx="5509260" cy="443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기획의도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전설의 미드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FRIENDS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의 방영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주년을 기념하는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FANPAGE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복잡한 레이아웃을 벗어난 심플한 레이아웃을 가진 사이트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레이아웃을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section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으로 보기 쉽게 컨텐츠 구분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동적인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인터렉션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기능 부여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참여율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작업기간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E65278-46CC-397B-AB14-D59847BAF6E2}"/>
              </a:ext>
            </a:extLst>
          </p:cNvPr>
          <p:cNvGrpSpPr/>
          <p:nvPr/>
        </p:nvGrpSpPr>
        <p:grpSpPr>
          <a:xfrm>
            <a:off x="6722222" y="1197129"/>
            <a:ext cx="4639861" cy="4681906"/>
            <a:chOff x="824342" y="1505739"/>
            <a:chExt cx="4639861" cy="4681906"/>
          </a:xfrm>
        </p:grpSpPr>
        <p:pic>
          <p:nvPicPr>
            <p:cNvPr id="7" name="그림 6" descr="사람, 놓은, 잠옷, 소파이(가) 표시된 사진&#10;&#10;자동 생성된 설명">
              <a:extLst>
                <a:ext uri="{FF2B5EF4-FFF2-40B4-BE49-F238E27FC236}">
                  <a16:creationId xmlns:a16="http://schemas.microsoft.com/office/drawing/2014/main" id="{5F2F3DFC-1392-8959-2F99-0C063CAF9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342" y="1505739"/>
              <a:ext cx="4639861" cy="3730505"/>
            </a:xfrm>
            <a:prstGeom prst="rect">
              <a:avLst/>
            </a:prstGeom>
          </p:spPr>
        </p:pic>
        <p:pic>
          <p:nvPicPr>
            <p:cNvPr id="10" name="그림 9" descr="텍스트, 장갑류, 클립아트이(가) 표시된 사진&#10;&#10;자동 생성된 설명">
              <a:extLst>
                <a:ext uri="{FF2B5EF4-FFF2-40B4-BE49-F238E27FC236}">
                  <a16:creationId xmlns:a16="http://schemas.microsoft.com/office/drawing/2014/main" id="{87C20363-1B74-BC88-42B9-50A7C0B6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35" y="5426775"/>
              <a:ext cx="2967936" cy="760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6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2E8B3A-EC62-129A-DDD2-8A689E00693C}"/>
              </a:ext>
            </a:extLst>
          </p:cNvPr>
          <p:cNvSpPr/>
          <p:nvPr/>
        </p:nvSpPr>
        <p:spPr>
          <a:xfrm>
            <a:off x="5011289" y="4109571"/>
            <a:ext cx="2215690" cy="200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Web + Mobile</a:t>
            </a:r>
          </a:p>
          <a:p>
            <a:pPr algn="ctr">
              <a:lnSpc>
                <a:spcPct val="150000"/>
              </a:lnSpc>
            </a:pP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7ECEAD-5119-81B6-A03B-C5A598F8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10" y="1445794"/>
            <a:ext cx="3074783" cy="26824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6994896-C4E6-0F80-7F4F-54A1D2A721B3}"/>
              </a:ext>
            </a:extLst>
          </p:cNvPr>
          <p:cNvGrpSpPr/>
          <p:nvPr/>
        </p:nvGrpSpPr>
        <p:grpSpPr>
          <a:xfrm>
            <a:off x="7193757" y="1839588"/>
            <a:ext cx="1602132" cy="1684824"/>
            <a:chOff x="5840289" y="2388228"/>
            <a:chExt cx="1602132" cy="168482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4AB77C-D0B4-F48F-CFD2-CBD537B43ABC}"/>
                </a:ext>
              </a:extLst>
            </p:cNvPr>
            <p:cNvGrpSpPr/>
            <p:nvPr/>
          </p:nvGrpSpPr>
          <p:grpSpPr>
            <a:xfrm>
              <a:off x="5840289" y="2388228"/>
              <a:ext cx="1596171" cy="793442"/>
              <a:chOff x="5840289" y="2388228"/>
              <a:chExt cx="1596171" cy="79344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6841B6C-5AA5-7D31-76A3-D3AFDFB78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0289" y="2388228"/>
                <a:ext cx="793442" cy="79344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FD52152-7DF7-FA13-C1CC-AE74799E2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3018" y="2388228"/>
                <a:ext cx="793442" cy="793442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B84386-431C-9026-F8CE-B32AA23A6CC0}"/>
                </a:ext>
              </a:extLst>
            </p:cNvPr>
            <p:cNvGrpSpPr/>
            <p:nvPr/>
          </p:nvGrpSpPr>
          <p:grpSpPr>
            <a:xfrm>
              <a:off x="5843614" y="3279610"/>
              <a:ext cx="1598807" cy="793442"/>
              <a:chOff x="7444061" y="2388228"/>
              <a:chExt cx="1598807" cy="79344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3728F27-9241-837C-C29E-4978E76CD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4061" y="2388228"/>
                <a:ext cx="793442" cy="793442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7DF4D65-DD3E-E7A6-2998-0C78C9AC2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9426" y="2388228"/>
                <a:ext cx="793442" cy="7934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781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DA6913-1547-FE9E-A4BA-6C23C4C9FBDF}"/>
              </a:ext>
            </a:extLst>
          </p:cNvPr>
          <p:cNvSpPr/>
          <p:nvPr/>
        </p:nvSpPr>
        <p:spPr>
          <a:xfrm>
            <a:off x="829917" y="1062064"/>
            <a:ext cx="10577224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Font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Shadows Into Light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                             [ Reenie Beanie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                                       [ Open Sans ]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9E4971-9FF6-C569-A0BE-84B9D429D9DE}"/>
              </a:ext>
            </a:extLst>
          </p:cNvPr>
          <p:cNvGrpSpPr/>
          <p:nvPr/>
        </p:nvGrpSpPr>
        <p:grpSpPr>
          <a:xfrm>
            <a:off x="896131" y="2528232"/>
            <a:ext cx="10385280" cy="2825109"/>
            <a:chOff x="896130" y="2791122"/>
            <a:chExt cx="10513553" cy="286000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F1B1E18-2337-1641-2C6C-47F81EC3A1F8}"/>
                </a:ext>
              </a:extLst>
            </p:cNvPr>
            <p:cNvGrpSpPr/>
            <p:nvPr/>
          </p:nvGrpSpPr>
          <p:grpSpPr>
            <a:xfrm>
              <a:off x="4589892" y="2791122"/>
              <a:ext cx="2657846" cy="2823824"/>
              <a:chOff x="4864212" y="2791122"/>
              <a:chExt cx="2657846" cy="2823824"/>
            </a:xfrm>
          </p:grpSpPr>
          <p:pic>
            <p:nvPicPr>
              <p:cNvPr id="24" name="그림 2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C541370-D627-BF3B-436F-91E855885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12" y="4252681"/>
                <a:ext cx="2553056" cy="136226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EBC839E-4B9F-7A0D-D5FA-F8C6119FA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12" y="2791122"/>
                <a:ext cx="2657846" cy="1095528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B07FE00-C285-768C-5207-4B49F465FC73}"/>
                </a:ext>
              </a:extLst>
            </p:cNvPr>
            <p:cNvGrpSpPr/>
            <p:nvPr/>
          </p:nvGrpSpPr>
          <p:grpSpPr>
            <a:xfrm>
              <a:off x="896130" y="2791123"/>
              <a:ext cx="2553056" cy="2860002"/>
              <a:chOff x="896130" y="2791122"/>
              <a:chExt cx="2648320" cy="2966719"/>
            </a:xfrm>
          </p:grpSpPr>
          <p:pic>
            <p:nvPicPr>
              <p:cNvPr id="21" name="그림 20" descr="텍스트, 화이트보드이(가) 표시된 사진&#10;&#10;자동 생성된 설명">
                <a:extLst>
                  <a:ext uri="{FF2B5EF4-FFF2-40B4-BE49-F238E27FC236}">
                    <a16:creationId xmlns:a16="http://schemas.microsoft.com/office/drawing/2014/main" id="{29D1DF48-CEF9-CB21-10D8-7D7242640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30" y="4252681"/>
                <a:ext cx="2629267" cy="1505160"/>
              </a:xfrm>
              <a:prstGeom prst="rect">
                <a:avLst/>
              </a:prstGeom>
            </p:spPr>
          </p:pic>
          <p:pic>
            <p:nvPicPr>
              <p:cNvPr id="31" name="그림 3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D9CF21D-BACB-8B49-6F57-C79284B71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30" y="2791122"/>
                <a:ext cx="2648320" cy="1247949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98648CD-CE3D-7320-348E-625315310D32}"/>
                </a:ext>
              </a:extLst>
            </p:cNvPr>
            <p:cNvGrpSpPr/>
            <p:nvPr/>
          </p:nvGrpSpPr>
          <p:grpSpPr>
            <a:xfrm>
              <a:off x="8342707" y="2791122"/>
              <a:ext cx="3066976" cy="2823824"/>
              <a:chOff x="8342707" y="2791122"/>
              <a:chExt cx="2953163" cy="2719034"/>
            </a:xfrm>
          </p:grpSpPr>
          <p:pic>
            <p:nvPicPr>
              <p:cNvPr id="6" name="그림 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D3A0B30-AF35-355E-715D-F9325D277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708" y="4357470"/>
                <a:ext cx="2953162" cy="1152686"/>
              </a:xfrm>
              <a:prstGeom prst="rect">
                <a:avLst/>
              </a:prstGeom>
            </p:spPr>
          </p:pic>
          <p:pic>
            <p:nvPicPr>
              <p:cNvPr id="34" name="그림 3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EAE01EC-794B-A268-58DB-C44D4D02D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707" y="2791122"/>
                <a:ext cx="2953161" cy="11260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1584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DA6913-1547-FE9E-A4BA-6C23C4C9FBDF}"/>
              </a:ext>
            </a:extLst>
          </p:cNvPr>
          <p:cNvSpPr/>
          <p:nvPr/>
        </p:nvSpPr>
        <p:spPr>
          <a:xfrm>
            <a:off x="829917" y="1062064"/>
            <a:ext cx="105772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Color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954934-BB86-E472-5DF6-F03913D37B0A}"/>
              </a:ext>
            </a:extLst>
          </p:cNvPr>
          <p:cNvGrpSpPr/>
          <p:nvPr/>
        </p:nvGrpSpPr>
        <p:grpSpPr>
          <a:xfrm>
            <a:off x="877874" y="2017845"/>
            <a:ext cx="10403333" cy="4381095"/>
            <a:chOff x="877874" y="2322651"/>
            <a:chExt cx="10403333" cy="4381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D72DA5C-41AF-D64B-6ACF-D2F7DC1A8C8C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E33F8D0-C497-2521-991D-73A411FB515E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85062025-5644-5BD9-A3A3-2485FEBC4137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0CA5E13-FD6C-3744-FE10-61CA7AE433E9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8DCEBC5-EAB8-EB4B-7D66-840EB1D2A5EE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1DC9AF7-A6B6-CCA3-C567-B33BF8E35BE9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#333333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51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51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51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C7CF1F2-8776-7177-3B27-21002260CEF8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3863225"/>
              <a:chOff x="7756642" y="2322651"/>
              <a:chExt cx="2272749" cy="386322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DDA5AAB-6A50-2AEB-368F-71D7581107EC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04872C3-5E9F-3D7F-94AC-FC0644A3EF12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1983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#222222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34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34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C71B0AA-0FE4-1499-51E8-C4F7DB448A76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5B9C6DD-D593-C297-50A3-A03F7C41F316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FFC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2B6050B-CDED-E365-218B-A3D11E65E1C7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#FFC0CB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192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203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87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C90A4-89C4-440E-B3F1-E7B8FCECE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" y="816630"/>
            <a:ext cx="7075908" cy="56422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363945-9BE8-4DEE-F3B3-E929B6F4A3B2}"/>
              </a:ext>
            </a:extLst>
          </p:cNvPr>
          <p:cNvSpPr/>
          <p:nvPr/>
        </p:nvSpPr>
        <p:spPr>
          <a:xfrm>
            <a:off x="8017637" y="1424922"/>
            <a:ext cx="3389504" cy="240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Desktop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77210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D5D55-2C76-B112-A2DB-73C500CD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" y="841439"/>
            <a:ext cx="7075908" cy="55886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7B87B5-E3A4-4989-BB7C-DA457261B532}"/>
              </a:ext>
            </a:extLst>
          </p:cNvPr>
          <p:cNvSpPr/>
          <p:nvPr/>
        </p:nvSpPr>
        <p:spPr>
          <a:xfrm>
            <a:off x="8017636" y="1424923"/>
            <a:ext cx="3602129" cy="272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Desktop - hover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글로벌네비게이션의색상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변경되며 서브메뉴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버튼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클릭시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영역에 유튜브 동영상으로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대체됨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95088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7B87B5-E3A4-4989-BB7C-DA457261B532}"/>
              </a:ext>
            </a:extLst>
          </p:cNvPr>
          <p:cNvSpPr/>
          <p:nvPr/>
        </p:nvSpPr>
        <p:spPr>
          <a:xfrm>
            <a:off x="8017637" y="1453954"/>
            <a:ext cx="3389504" cy="305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Mobile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상단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top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영역 고정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이미지 터치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설명박스가 하단으로 내려옴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 메뉴 등장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279A8-81AB-E4F0-A647-C0A7466003C0}"/>
              </a:ext>
            </a:extLst>
          </p:cNvPr>
          <p:cNvSpPr/>
          <p:nvPr/>
        </p:nvSpPr>
        <p:spPr>
          <a:xfrm>
            <a:off x="1245778" y="5344147"/>
            <a:ext cx="6310269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                        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– hover                 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햄버거버튼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터치시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    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9A5001-2DD6-B0FF-A28C-AE5F1B7B2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2" y="1221987"/>
            <a:ext cx="7382905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9320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521</Words>
  <Application>Microsoft Office PowerPoint</Application>
  <PresentationFormat>와이드스크린</PresentationFormat>
  <Paragraphs>191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53</cp:revision>
  <dcterms:created xsi:type="dcterms:W3CDTF">2022-02-11T02:11:51Z</dcterms:created>
  <dcterms:modified xsi:type="dcterms:W3CDTF">2022-06-20T09:38:41Z</dcterms:modified>
</cp:coreProperties>
</file>